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5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591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050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737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643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404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567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650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3283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060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862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376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4D937-BB1A-4F26-A206-7E17BA575CA1}" type="datetimeFigureOut">
              <a:rPr lang="fr-CH" smtClean="0"/>
              <a:t>25.02.2024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6F0F8-3DA0-4771-A029-AA864EE5F93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809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Cheminements</a:t>
            </a:r>
            <a:r>
              <a:rPr lang="en-US" sz="5400" dirty="0" smtClean="0"/>
              <a:t> </a:t>
            </a:r>
            <a:r>
              <a:rPr lang="en-US" sz="5400" dirty="0" err="1" smtClean="0"/>
              <a:t>piétonniers</a:t>
            </a:r>
            <a:r>
              <a:rPr lang="en-US" sz="5400" dirty="0" smtClean="0"/>
              <a:t> pendant le </a:t>
            </a:r>
            <a:r>
              <a:rPr lang="en-US" sz="5400" dirty="0" err="1" smtClean="0"/>
              <a:t>chantier</a:t>
            </a:r>
            <a:endParaRPr lang="fr-CH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634344"/>
            <a:ext cx="9144000" cy="13092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Pascal Favey , chef de service </a:t>
            </a:r>
          </a:p>
          <a:p>
            <a:r>
              <a:rPr lang="en-US" sz="3200" dirty="0" smtClean="0">
                <a:latin typeface="+mj-lt"/>
              </a:rPr>
              <a:t>Commune de Bourg-en-Lavaux</a:t>
            </a:r>
            <a:endParaRPr lang="fr-CH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350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879" y="0"/>
            <a:ext cx="14687879" cy="6858000"/>
          </a:xfrm>
        </p:spPr>
      </p:pic>
    </p:spTree>
    <p:extLst>
      <p:ext uri="{BB962C8B-B14F-4D97-AF65-F5344CB8AC3E}">
        <p14:creationId xmlns:p14="http://schemas.microsoft.com/office/powerpoint/2010/main" val="20159628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</Words>
  <Application>Microsoft Office PowerPoint</Application>
  <PresentationFormat>Grand écran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Cheminements piétonniers pendant le chantier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Cheminements piétonniers pendant le chantier</dc:title>
  <dc:creator>Marandaz Guignet Evelyne</dc:creator>
  <cp:lastModifiedBy>Marandaz Guignet Evelyne</cp:lastModifiedBy>
  <cp:revision>3</cp:revision>
  <dcterms:created xsi:type="dcterms:W3CDTF">2024-02-22T08:25:45Z</dcterms:created>
  <dcterms:modified xsi:type="dcterms:W3CDTF">2024-02-25T10:49:53Z</dcterms:modified>
</cp:coreProperties>
</file>